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67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880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79324-E71C-49F2-B1A2-A578C6D79946}" type="datetimeFigureOut">
              <a:rPr lang="es-MX" smtClean="0"/>
              <a:pPr/>
              <a:t>20/11/2012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8BECC-B9C3-446F-B929-4827BEE4E4B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250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626A0-7EDD-403B-98D7-B6A5888CE926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5B815-D842-47E1-9C11-33E2DA8BB9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62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42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31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623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03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95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12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07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83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7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11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09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496" y="27459"/>
            <a:ext cx="90487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 userDrawn="1"/>
        </p:nvSpPr>
        <p:spPr>
          <a:xfrm>
            <a:off x="2771800" y="260648"/>
            <a:ext cx="24482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 userDrawn="1"/>
        </p:nvSpPr>
        <p:spPr>
          <a:xfrm>
            <a:off x="2771800" y="476672"/>
            <a:ext cx="16561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1231642" y="673532"/>
            <a:ext cx="204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solidFill>
                  <a:srgbClr val="B2BB1A"/>
                </a:solidFill>
              </a:rPr>
              <a:t>emprende!!!</a:t>
            </a:r>
            <a:endParaRPr lang="es-MX" sz="2800" dirty="0">
              <a:solidFill>
                <a:srgbClr val="B2BB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7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727699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FCA2010</dc:creator>
  <cp:lastModifiedBy>fidel</cp:lastModifiedBy>
  <cp:revision>62</cp:revision>
  <dcterms:created xsi:type="dcterms:W3CDTF">2011-02-01T14:59:55Z</dcterms:created>
  <dcterms:modified xsi:type="dcterms:W3CDTF">2012-11-20T12:32:07Z</dcterms:modified>
</cp:coreProperties>
</file>