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5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41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101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97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61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88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64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37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931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8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5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B34D-FDAC-4ABC-AA5A-A1E5BB7578D9}" type="datetimeFigureOut">
              <a:rPr lang="es-MX" smtClean="0"/>
              <a:t>03/10/2014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15FBA-E0E8-41B9-A1C2-A5E8B787C8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46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Los roles en los Equipos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1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 descr="http://www.traininggearasia.com/wp-content/uploads/2013/01/screen-shot-2012-10-04-at-10-33-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63" y="107576"/>
            <a:ext cx="8896574" cy="6357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51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Traducciones aceptadas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	PLANT					</a:t>
            </a:r>
            <a:r>
              <a:rPr lang="es-MX" dirty="0" smtClean="0"/>
              <a:t>CEREBRO</a:t>
            </a:r>
            <a:endParaRPr lang="es-MX" dirty="0"/>
          </a:p>
          <a:p>
            <a:r>
              <a:rPr lang="es-MX" dirty="0"/>
              <a:t>	MONITOR-EVALUATOR		</a:t>
            </a:r>
            <a:r>
              <a:rPr lang="es-MX" dirty="0" smtClean="0"/>
              <a:t>MONITOR-EVALUADOR</a:t>
            </a:r>
            <a:endParaRPr lang="es-MX" dirty="0"/>
          </a:p>
          <a:p>
            <a:r>
              <a:rPr lang="es-MX" dirty="0"/>
              <a:t>	COORDINATOR			</a:t>
            </a:r>
            <a:r>
              <a:rPr lang="es-MX" dirty="0" smtClean="0"/>
              <a:t>COORDINADOR</a:t>
            </a:r>
            <a:endParaRPr lang="es-MX" dirty="0"/>
          </a:p>
          <a:p>
            <a:r>
              <a:rPr lang="es-MX" dirty="0"/>
              <a:t>	RESOURCE INVESTIGATOR		INVESTIGADOR DE RECURSOS</a:t>
            </a:r>
          </a:p>
          <a:p>
            <a:r>
              <a:rPr lang="es-MX" dirty="0"/>
              <a:t>	IMPLEMENTER			</a:t>
            </a:r>
            <a:r>
              <a:rPr lang="es-MX" dirty="0" smtClean="0"/>
              <a:t>IMPEMENTADOR</a:t>
            </a:r>
            <a:endParaRPr lang="es-MX" dirty="0"/>
          </a:p>
          <a:p>
            <a:r>
              <a:rPr lang="es-MX" dirty="0"/>
              <a:t>	COMPLETER FINISHER		</a:t>
            </a:r>
            <a:r>
              <a:rPr lang="es-MX" dirty="0" smtClean="0"/>
              <a:t>FINALIZADOR</a:t>
            </a:r>
            <a:endParaRPr lang="es-MX" dirty="0"/>
          </a:p>
          <a:p>
            <a:r>
              <a:rPr lang="es-MX" dirty="0"/>
              <a:t>	TEAM WORKER			</a:t>
            </a:r>
            <a:r>
              <a:rPr lang="es-MX" dirty="0" smtClean="0"/>
              <a:t>COHESIONADOR</a:t>
            </a:r>
            <a:endParaRPr lang="es-MX" dirty="0"/>
          </a:p>
          <a:p>
            <a:r>
              <a:rPr lang="es-MX" dirty="0"/>
              <a:t>	SHAPER				</a:t>
            </a:r>
            <a:r>
              <a:rPr lang="es-MX" dirty="0" smtClean="0"/>
              <a:t>IMPULSOR</a:t>
            </a:r>
            <a:endParaRPr lang="es-MX" dirty="0"/>
          </a:p>
          <a:p>
            <a:r>
              <a:rPr lang="es-MX" dirty="0"/>
              <a:t>	SPECIALIST				ESPECIALISTA</a:t>
            </a:r>
          </a:p>
        </p:txBody>
      </p:sp>
    </p:spTree>
    <p:extLst>
      <p:ext uri="{BB962C8B-B14F-4D97-AF65-F5344CB8AC3E}">
        <p14:creationId xmlns:p14="http://schemas.microsoft.com/office/powerpoint/2010/main" val="7104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Roles según Dr. </a:t>
            </a:r>
            <a:r>
              <a:rPr lang="es-MX" dirty="0" err="1" smtClean="0"/>
              <a:t>Meredith</a:t>
            </a:r>
            <a:r>
              <a:rPr lang="es-MX" dirty="0" smtClean="0"/>
              <a:t> </a:t>
            </a:r>
            <a:r>
              <a:rPr lang="es-MX" dirty="0" err="1" smtClean="0"/>
              <a:t>Belbin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772" y="1247887"/>
            <a:ext cx="9362480" cy="4929076"/>
          </a:xfrm>
        </p:spPr>
      </p:pic>
    </p:spTree>
    <p:extLst>
      <p:ext uri="{BB962C8B-B14F-4D97-AF65-F5344CB8AC3E}">
        <p14:creationId xmlns:p14="http://schemas.microsoft.com/office/powerpoint/2010/main" val="17956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22" y="642551"/>
            <a:ext cx="8289109" cy="5396866"/>
          </a:xfrm>
        </p:spPr>
      </p:pic>
    </p:spTree>
    <p:extLst>
      <p:ext uri="{BB962C8B-B14F-4D97-AF65-F5344CB8AC3E}">
        <p14:creationId xmlns:p14="http://schemas.microsoft.com/office/powerpoint/2010/main" val="404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Los roles en los Equipos</vt:lpstr>
      <vt:lpstr>Presentación de PowerPoint</vt:lpstr>
      <vt:lpstr>Traducciones aceptadas</vt:lpstr>
      <vt:lpstr>Roles según Dr. Meredith Belbin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roles en los Equipos</dc:title>
  <dc:creator>fidel alcocer</dc:creator>
  <cp:lastModifiedBy>fidel alcocer</cp:lastModifiedBy>
  <cp:revision>3</cp:revision>
  <dcterms:created xsi:type="dcterms:W3CDTF">2014-10-03T20:28:54Z</dcterms:created>
  <dcterms:modified xsi:type="dcterms:W3CDTF">2014-10-03T23:01:05Z</dcterms:modified>
</cp:coreProperties>
</file>